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35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77" r:id="rId5"/>
    <p:sldId id="266" r:id="rId6"/>
    <p:sldId id="278" r:id="rId7"/>
    <p:sldId id="279" r:id="rId8"/>
    <p:sldId id="264" r:id="rId9"/>
    <p:sldId id="267" r:id="rId10"/>
    <p:sldId id="268" r:id="rId11"/>
    <p:sldId id="271" r:id="rId12"/>
    <p:sldId id="269" r:id="rId13"/>
    <p:sldId id="262" r:id="rId14"/>
    <p:sldId id="276" r:id="rId15"/>
    <p:sldId id="275" r:id="rId16"/>
    <p:sldId id="280" r:id="rId17"/>
    <p:sldId id="281" r:id="rId18"/>
    <p:sldId id="282" r:id="rId19"/>
    <p:sldId id="263" r:id="rId20"/>
    <p:sldId id="283" r:id="rId21"/>
    <p:sldId id="273" r:id="rId22"/>
    <p:sldId id="274" r:id="rId23"/>
    <p:sldId id="272" r:id="rId24"/>
    <p:sldId id="284" r:id="rId25"/>
    <p:sldId id="265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7" autoAdjust="0"/>
    <p:restoredTop sz="94660"/>
  </p:normalViewPr>
  <p:slideViewPr>
    <p:cSldViewPr>
      <p:cViewPr varScale="1">
        <p:scale>
          <a:sx n="69" d="100"/>
          <a:sy n="69" d="100"/>
        </p:scale>
        <p:origin x="-138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fb.ru/article/233051/unikalnaya-priroda-samarskoy-oblasti" TargetMode="External"/><Relationship Id="rId2" Type="http://schemas.openxmlformats.org/officeDocument/2006/relationships/hyperlink" Target="http://npsamluka.ru/node/39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ites.google.com/site/samaracityrussia/pesery-bratev-grevi" TargetMode="External"/><Relationship Id="rId4" Type="http://schemas.openxmlformats.org/officeDocument/2006/relationships/hyperlink" Target="https://turportal63.ru/nature/opt_detail.php?ELEMENT_ID=7491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" Target="slide8.xml"/><Relationship Id="rId7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8568952" cy="6480720"/>
          </a:xfrm>
        </p:spPr>
      </p:pic>
      <p:sp>
        <p:nvSpPr>
          <p:cNvPr id="7" name="Прямоугольник 6"/>
          <p:cNvSpPr/>
          <p:nvPr/>
        </p:nvSpPr>
        <p:spPr>
          <a:xfrm>
            <a:off x="827584" y="188640"/>
            <a:ext cx="77768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Природные богатства Самарской земли</a:t>
            </a:r>
            <a:endParaRPr lang="ru-RU" sz="4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9" name="Zvuki_prirody_-_Dlya_prezentacii_7_Morej_(iPleer.f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87635.2219"/>
                  <p14:fade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92280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57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Гора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Верблюд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8280920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695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Вислый камень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8280920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619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Змеиный затон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8064896" cy="4435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538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2117" y="332656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0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8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18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31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Самой высокой точкой Жигулей является гора </a:t>
            </a:r>
            <a:r>
              <a:rPr lang="ru-RU" sz="31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Стрельная</a:t>
            </a:r>
            <a:r>
              <a:rPr lang="ru-RU" sz="31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(374 м над уровнем моря). С ее вершины виден как на ладони Жигулевский заповедник</a:t>
            </a:r>
            <a:br>
              <a:rPr lang="ru-RU" sz="31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3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http://www.ecotravel.ru/img/photogallery/folder4/Samara_0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72816"/>
            <a:ext cx="4064000" cy="3048000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917" y="3706657"/>
            <a:ext cx="4432300" cy="293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528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1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Пещера Братьев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Греве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8424936" cy="50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646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062074" cy="590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2656"/>
            <a:ext cx="4469155" cy="5953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425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Пещера Степана Разина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90650"/>
            <a:ext cx="8352928" cy="4774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402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Пещера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Серноводская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8280920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869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" y="0"/>
            <a:ext cx="8229600" cy="1143000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Ледяная пещера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8136904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лево 3">
            <a:hlinkClick r:id="rId3" action="ppaction://hlinksldjump"/>
          </p:cNvPr>
          <p:cNvSpPr/>
          <p:nvPr/>
        </p:nvSpPr>
        <p:spPr>
          <a:xfrm>
            <a:off x="755576" y="6021288"/>
            <a:ext cx="1512168" cy="43204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12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Жигулевское море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00200"/>
            <a:ext cx="7992887" cy="485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479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677" y="0"/>
            <a:ext cx="9326692" cy="6605335"/>
          </a:xfrm>
        </p:spPr>
      </p:pic>
      <p:pic>
        <p:nvPicPr>
          <p:cNvPr id="4099" name="Picture 3" descr="C:\Users\Наталья\Desktop\аксаковская осень\Samara-Region-Adm-Map.g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94" l="1412" r="99059"/>
                    </a14:imgEffect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5460">
            <a:off x="3880198" y="442777"/>
            <a:ext cx="3518401" cy="364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67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0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Река Волга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8352928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316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Водопад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3816424" cy="503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556792"/>
            <a:ext cx="4702075" cy="5019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87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4149080" cy="6223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616" y="188640"/>
            <a:ext cx="4313634" cy="609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807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Река Боровка в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Бузулукском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бору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437235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858" y="3162137"/>
            <a:ext cx="4270243" cy="3202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трелка влево 1">
            <a:hlinkClick r:id="rId4" action="ppaction://hlinksldjump"/>
          </p:cNvPr>
          <p:cNvSpPr/>
          <p:nvPr/>
        </p:nvSpPr>
        <p:spPr>
          <a:xfrm>
            <a:off x="539552" y="5733256"/>
            <a:ext cx="1008112" cy="43204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08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0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0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9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8568952" cy="6264696"/>
          </a:xfrm>
        </p:spPr>
      </p:pic>
      <p:sp>
        <p:nvSpPr>
          <p:cNvPr id="6" name="Прямоугольник 5"/>
          <p:cNvSpPr/>
          <p:nvPr/>
        </p:nvSpPr>
        <p:spPr>
          <a:xfrm>
            <a:off x="920521" y="5157192"/>
            <a:ext cx="8223479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Природа -  </a:t>
            </a:r>
            <a:r>
              <a:rPr lang="ru-RU" sz="4000" b="1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бесценный дар один на </a:t>
            </a:r>
            <a:r>
              <a:rPr lang="ru-RU" sz="40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всех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05930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Список литературы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npsamluka.ru/node/39</a:t>
            </a:r>
            <a:endParaRPr lang="ru-RU" dirty="0" smtClean="0"/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fb.ru/article/233051/unikalnaya-priroda-samarskoy-oblasti</a:t>
            </a:r>
            <a:endParaRPr lang="ru-RU" dirty="0" smtClean="0"/>
          </a:p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turportal63.ru/nature/opt_detail.php?ELEMENT_ID=7491</a:t>
            </a:r>
            <a:endParaRPr lang="ru-RU" dirty="0" smtClean="0"/>
          </a:p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sites.google.com/site/samaracityrussia/pesery-bratev-grevi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259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586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10" y="1052736"/>
            <a:ext cx="8113713" cy="557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17125" y="129406"/>
            <a:ext cx="91611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Отправляемся в путь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5392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План – схема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маршрута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6" t="10735" r="25046"/>
          <a:stretch/>
        </p:blipFill>
        <p:spPr>
          <a:xfrm>
            <a:off x="539551" y="1267723"/>
            <a:ext cx="8326351" cy="5278434"/>
          </a:xfrm>
        </p:spPr>
      </p:pic>
      <p:pic>
        <p:nvPicPr>
          <p:cNvPr id="1026" name="Picture 2" descr="http://zoozel.ru/gallery/images/1087894_ikonka-gory-more.jp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71" t="13375" r="55387" b="26838"/>
          <a:stretch/>
        </p:blipFill>
        <p:spPr bwMode="auto">
          <a:xfrm>
            <a:off x="5443223" y="1324955"/>
            <a:ext cx="1584176" cy="118865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017580" y="1556792"/>
            <a:ext cx="1800200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Горы, пещеры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470" y="3705040"/>
            <a:ext cx="777351" cy="705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1" t="16482" r="10692"/>
          <a:stretch/>
        </p:blipFill>
        <p:spPr bwMode="auto">
          <a:xfrm>
            <a:off x="1712163" y="2424778"/>
            <a:ext cx="1080120" cy="1038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134080" y="2816380"/>
            <a:ext cx="1485591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Заповедные зоны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380312" y="3693669"/>
            <a:ext cx="1485591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Море, реки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07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Самарская Лука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8352928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13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Бузулукский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Бор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8064896" cy="512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475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Жигулевский заповедник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66838"/>
            <a:ext cx="8208912" cy="4942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лево 3">
            <a:hlinkClick r:id="rId3" action="ppaction://hlinksldjump"/>
          </p:cNvPr>
          <p:cNvSpPr/>
          <p:nvPr/>
        </p:nvSpPr>
        <p:spPr>
          <a:xfrm>
            <a:off x="463855" y="6361856"/>
            <a:ext cx="1224136" cy="2880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72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 северо-западной части Самарской Луки находится Молодецкий курган. 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8280920" cy="5095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990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Девичья 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гора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8280920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033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83</Words>
  <Application>Microsoft Office PowerPoint</Application>
  <PresentationFormat>Экран (4:3)</PresentationFormat>
  <Paragraphs>29</Paragraphs>
  <Slides>25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План – схема маршрута</vt:lpstr>
      <vt:lpstr>Самарская Лука</vt:lpstr>
      <vt:lpstr>Бузулукский Бор</vt:lpstr>
      <vt:lpstr>Жигулевский заповедник</vt:lpstr>
      <vt:lpstr>На северо-западной части Самарской Луки находится Молодецкий курган. </vt:lpstr>
      <vt:lpstr>Девичья гора</vt:lpstr>
      <vt:lpstr>Гора Верблюд</vt:lpstr>
      <vt:lpstr>Вислый камень</vt:lpstr>
      <vt:lpstr>Змеиный затон</vt:lpstr>
      <vt:lpstr>  Самой высокой точкой Жигулей является гора Стрельная (374 м над уровнем моря). С ее вершины виден как на ладони Жигулевский заповедник </vt:lpstr>
      <vt:lpstr>Пещера Братьев Греве</vt:lpstr>
      <vt:lpstr>Презентация PowerPoint</vt:lpstr>
      <vt:lpstr>Пещера Степана Разина</vt:lpstr>
      <vt:lpstr>Пещера Серноводская </vt:lpstr>
      <vt:lpstr>Ледяная пещера</vt:lpstr>
      <vt:lpstr>Жигулевское море</vt:lpstr>
      <vt:lpstr>Река Волга</vt:lpstr>
      <vt:lpstr>Водопад</vt:lpstr>
      <vt:lpstr>Презентация PowerPoint</vt:lpstr>
      <vt:lpstr>Река Боровка в Бузулукском бору</vt:lpstr>
      <vt:lpstr>Презентация PowerPoint</vt:lpstr>
      <vt:lpstr>Список литературы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</dc:creator>
  <cp:lastModifiedBy>Наталья</cp:lastModifiedBy>
  <cp:revision>23</cp:revision>
  <dcterms:created xsi:type="dcterms:W3CDTF">2017-09-19T16:24:11Z</dcterms:created>
  <dcterms:modified xsi:type="dcterms:W3CDTF">2017-09-24T21:18:44Z</dcterms:modified>
</cp:coreProperties>
</file>